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94636"/>
  </p:normalViewPr>
  <p:slideViewPr>
    <p:cSldViewPr snapToGrid="0" snapToObjects="1">
      <p:cViewPr varScale="1">
        <p:scale>
          <a:sx n="75" d="100"/>
          <a:sy n="75" d="100"/>
        </p:scale>
        <p:origin x="18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203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899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7685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1658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674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816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833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8269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588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3351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691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37A2B6-9CD0-1049-8A3B-49932E5B863C}" type="datetimeFigureOut">
              <a:rPr lang="fr-FR" smtClean="0"/>
              <a:t>05/05/2019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CA8C8-72AF-074F-BBA1-C906934A09A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1828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7603067" y="372533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 smtClean="0"/>
          </a:p>
          <a:p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867150" y="1225550"/>
            <a:ext cx="44577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722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063132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00" y="0"/>
            <a:ext cx="96985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07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416300" y="654050"/>
            <a:ext cx="5359400" cy="554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7440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Macintosh PowerPoint</Application>
  <PresentationFormat>Grand écran</PresentationFormat>
  <Paragraphs>0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Utilisateur de Microsoft Office</cp:lastModifiedBy>
  <cp:revision>2</cp:revision>
  <dcterms:created xsi:type="dcterms:W3CDTF">2019-05-05T11:26:24Z</dcterms:created>
  <dcterms:modified xsi:type="dcterms:W3CDTF">2019-05-05T11:46:10Z</dcterms:modified>
</cp:coreProperties>
</file>

<file path=docProps/thumbnail.jpeg>
</file>